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8" r:id="rId3"/>
    <p:sldId id="260" r:id="rId4"/>
    <p:sldId id="309" r:id="rId5"/>
    <p:sldId id="295" r:id="rId6"/>
    <p:sldId id="310" r:id="rId7"/>
    <p:sldId id="282" r:id="rId8"/>
  </p:sldIdLst>
  <p:sldSz cx="9144000" cy="6858000" type="screen4x3"/>
  <p:notesSz cx="6858000" cy="9144000"/>
  <p:defaultTextStyle>
    <a:defPPr>
      <a:defRPr lang="ko-K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charset="0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charset="0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charset="0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charset="0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tyle léger 2 - Accentuation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719"/>
  </p:normalViewPr>
  <p:slideViewPr>
    <p:cSldViewPr>
      <p:cViewPr varScale="1">
        <p:scale>
          <a:sx n="95" d="100"/>
          <a:sy n="95" d="100"/>
        </p:scale>
        <p:origin x="158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4BB97D-FCFA-7343-BBB0-556C6B0737F1}" type="datetimeFigureOut">
              <a:rPr lang="fr-FR" smtClean="0"/>
              <a:t>13/05/2022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0BD9D0-2A03-794E-B283-45DB1FE06375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91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BD9D0-2A03-794E-B283-45DB1FE06375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50020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0BD9D0-2A03-794E-B283-45DB1FE06375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99924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91454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BB9A7-9975-A74E-BA99-FF0E8AEF1C6B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F15C6D-FBA7-2944-AC74-0343D3F71A85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8456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2AFDF2-53BC-8149-816F-F4DCACFCEFC7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95E973F-C8DB-444A-A178-8ABD5755EC4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36471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Cliquez pour modifier le style du titre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AA626-60BB-A64A-A679-B7D2E8F92EEE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BE50F9-9AB9-1C4B-BD60-BE4B884BF7C4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7987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41BCA-E9AA-3C4F-BF05-900C6D9852C7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64CAB52-4374-C94A-82CC-59081EE1C557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70664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6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D6414-E223-5646-9CAC-A0B738DE9309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4C8C2F2-E546-F745-A2D5-7C2ADCA8C4D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12508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8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Click to edit Master title style</a:t>
            </a:r>
            <a:endParaRPr lang="ko-KR" altLang="en-US" dirty="0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D5067A-FCF3-4346-BA31-FAC3716BFA8A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32CDC55-3952-C74E-8349-F3F691DE1FB0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8409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dirty="0"/>
              <a:t>Click to edit Master title style</a:t>
            </a:r>
            <a:endParaRPr lang="ko-KR" altLang="en-US" dirty="0"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B7178-3594-AC46-9385-520BB38129D4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02647F8-8062-944E-9ED9-66B4A65894A8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713726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3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1DC898-402B-8B4F-8C12-460E331A5966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B1C0999-99CD-1840-8794-B47FC125E493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64001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6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 dirty="0"/>
              <a:t>Second level</a:t>
            </a:r>
          </a:p>
          <a:p>
            <a:pPr lvl="2"/>
            <a:r>
              <a:rPr lang="en-US" altLang="ko-KR" dirty="0"/>
              <a:t>Third level</a:t>
            </a:r>
          </a:p>
          <a:p>
            <a:pPr lvl="3"/>
            <a:r>
              <a:rPr lang="en-US" altLang="ko-KR" dirty="0"/>
              <a:t>Fourth level</a:t>
            </a:r>
          </a:p>
          <a:p>
            <a:pPr lvl="4"/>
            <a:r>
              <a:rPr lang="en-US" altLang="ko-KR" dirty="0"/>
              <a:t>Fifth level</a:t>
            </a:r>
            <a:endParaRPr lang="ko-KR" alt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4C25F-548A-CC47-AFEB-A955EDA0DF71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CE2996-E3BB-554D-BF51-EC1EF682CBC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163613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 userDrawn="1"/>
        </p:nvSpPr>
        <p:spPr>
          <a:xfrm>
            <a:off x="7164388" y="17463"/>
            <a:ext cx="1979612" cy="105251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6" name="Picture 1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134350" y="115888"/>
            <a:ext cx="901700" cy="822325"/>
          </a:xfrm>
          <a:prstGeom prst="rect">
            <a:avLst/>
          </a:prstGeom>
          <a:solidFill>
            <a:srgbClr val="92D050"/>
          </a:solidFill>
          <a:ln>
            <a:solidFill>
              <a:schemeClr val="accent1">
                <a:shade val="50000"/>
              </a:schemeClr>
            </a:solidFill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E2C96-856B-4B4A-904A-AC5377447374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E1ED6CF-AFDC-954A-B9B8-30587495A1CA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857752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7463"/>
            <a:ext cx="9144000" cy="105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 Click to edit Master title</a:t>
            </a:r>
            <a:endParaRPr lang="ko-KR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E54E8938-DE2F-2540-BBB1-4AB1A9874728}" type="datetimeFigureOut">
              <a:rPr lang="ko-KR" altLang="en-US"/>
              <a:pPr>
                <a:defRPr/>
              </a:pPr>
              <a:t>2022. 5. 13.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latinLnBrk="1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latinLnBrk="1" hangingPunct="1">
              <a:defRPr sz="1200" smtClean="0">
                <a:solidFill>
                  <a:srgbClr val="898989"/>
                </a:solidFill>
                <a:latin typeface="맑은 고딕" charset="0"/>
              </a:defRPr>
            </a:lvl1pPr>
          </a:lstStyle>
          <a:p>
            <a:pPr>
              <a:defRPr/>
            </a:pPr>
            <a:fld id="{D8427C1E-20CD-E04D-BA6E-A1C984A377D6}" type="slidenum">
              <a:rPr lang="ko-KR" altLang="en-US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charset="0"/>
          <a:cs typeface="Arial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3"/>
          <p:cNvSpPr txBox="1">
            <a:spLocks noChangeArrowheads="1"/>
          </p:cNvSpPr>
          <p:nvPr/>
        </p:nvSpPr>
        <p:spPr bwMode="auto">
          <a:xfrm>
            <a:off x="3384550" y="4724400"/>
            <a:ext cx="5435600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charset="0"/>
                <a:ea typeface="맑은 고딕" charset="0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charset="0"/>
                <a:ea typeface="맑은 고딕" charset="0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200" b="1" dirty="0">
                <a:latin typeface="Arial" charset="0"/>
              </a:rPr>
              <a:t>13 Mai 2022</a:t>
            </a:r>
          </a:p>
        </p:txBody>
      </p:sp>
      <p:sp>
        <p:nvSpPr>
          <p:cNvPr id="13314" name="TextBox 1"/>
          <p:cNvSpPr txBox="1">
            <a:spLocks noChangeArrowheads="1"/>
          </p:cNvSpPr>
          <p:nvPr/>
        </p:nvSpPr>
        <p:spPr bwMode="auto">
          <a:xfrm>
            <a:off x="3600450" y="2348880"/>
            <a:ext cx="5435600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charset="0"/>
                <a:ea typeface="맑은 고딕" charset="0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charset="0"/>
                <a:ea typeface="맑은 고딕" charset="0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3600" b="1" dirty="0">
                <a:latin typeface="Arial" charset="0"/>
              </a:rPr>
              <a:t>Assemblée </a:t>
            </a:r>
            <a:br>
              <a:rPr lang="en-US" altLang="ko-KR" sz="3600" b="1" dirty="0">
                <a:latin typeface="Arial" charset="0"/>
              </a:rPr>
            </a:br>
            <a:r>
              <a:rPr lang="en-US" altLang="ko-KR" sz="3600" b="1" dirty="0" err="1">
                <a:latin typeface="Arial" charset="0"/>
              </a:rPr>
              <a:t>Générale</a:t>
            </a:r>
            <a:r>
              <a:rPr lang="en-US" altLang="ko-KR" sz="3600" b="1" dirty="0">
                <a:latin typeface="Arial" charset="0"/>
              </a:rPr>
              <a:t> </a:t>
            </a:r>
            <a:br>
              <a:rPr lang="en-US" altLang="ko-KR" sz="3600" b="1" dirty="0">
                <a:latin typeface="Arial" charset="0"/>
              </a:rPr>
            </a:br>
            <a:r>
              <a:rPr lang="en-US" altLang="ko-KR" sz="3600" b="1" dirty="0">
                <a:latin typeface="Arial" charset="0"/>
              </a:rPr>
              <a:t>Extraordinaire</a:t>
            </a:r>
          </a:p>
        </p:txBody>
      </p:sp>
      <p:sp>
        <p:nvSpPr>
          <p:cNvPr id="6" name="TextBox 1"/>
          <p:cNvSpPr txBox="1">
            <a:spLocks noChangeArrowheads="1"/>
          </p:cNvSpPr>
          <p:nvPr/>
        </p:nvSpPr>
        <p:spPr bwMode="auto">
          <a:xfrm>
            <a:off x="5795963" y="1052513"/>
            <a:ext cx="3168650" cy="461962"/>
          </a:xfrm>
          <a:prstGeom prst="rect">
            <a:avLst/>
          </a:prstGeom>
          <a:solidFill>
            <a:schemeClr val="bg1">
              <a:alpha val="0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Association </a:t>
            </a:r>
            <a:r>
              <a:rPr lang="en-US" altLang="ko-K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Syndicale</a:t>
            </a: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Libre</a:t>
            </a: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</a:t>
            </a:r>
            <a:r>
              <a:rPr lang="en-US" altLang="ko-KR" sz="1200" b="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Résidence</a:t>
            </a:r>
            <a:r>
              <a:rPr lang="en-US" altLang="ko-KR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  LA CHEVAUCHEE</a:t>
            </a:r>
            <a:endParaRPr lang="en-US" altLang="ko-KR" sz="1400" b="1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</p:txBody>
      </p:sp>
      <p:sp>
        <p:nvSpPr>
          <p:cNvPr id="13316" name="TextBox 3"/>
          <p:cNvSpPr txBox="1">
            <a:spLocks noChangeArrowheads="1"/>
          </p:cNvSpPr>
          <p:nvPr/>
        </p:nvSpPr>
        <p:spPr bwMode="auto">
          <a:xfrm>
            <a:off x="3384550" y="4076700"/>
            <a:ext cx="54356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latinLnBrk="1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맑은 고딕" charset="0"/>
                <a:ea typeface="맑은 고딕" charset="0"/>
              </a:defRPr>
            </a:lvl1pPr>
            <a:lvl2pPr marL="742950" indent="-285750" latinLnBrk="1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맑은 고딕" charset="0"/>
                <a:ea typeface="맑은 고딕" charset="0"/>
              </a:defRPr>
            </a:lvl2pPr>
            <a:lvl3pPr marL="1143000" indent="-228600" latinLnBrk="1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맑은 고딕" charset="0"/>
                <a:ea typeface="맑은 고딕" charset="0"/>
              </a:defRPr>
            </a:lvl3pPr>
            <a:lvl4pPr marL="1600200" indent="-228600" latinLnBrk="1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4pPr>
            <a:lvl5pPr marL="2057400" indent="-228600" latinLnBrk="1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5pPr>
            <a:lvl6pPr marL="25146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6pPr>
            <a:lvl7pPr marL="29718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7pPr>
            <a:lvl8pPr marL="34290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8pPr>
            <a:lvl9pPr marL="3886200" indent="-228600" eaLnBrk="0" fontAlgn="base" latinLnBrk="1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맑은 고딕" charset="0"/>
                <a:ea typeface="맑은 고딕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ko-KR" sz="1800" b="1" dirty="0">
                <a:latin typeface="Arial" charset="0"/>
              </a:rPr>
              <a:t>Berge du </a:t>
            </a:r>
            <a:r>
              <a:rPr lang="en-US" altLang="ko-KR" sz="1800" b="1" dirty="0" err="1">
                <a:latin typeface="Arial" charset="0"/>
              </a:rPr>
              <a:t>Rouillon</a:t>
            </a:r>
            <a:endParaRPr lang="en-US" altLang="ko-KR" sz="1800" b="1" dirty="0">
              <a:latin typeface="Arial" charset="0"/>
            </a:endParaRPr>
          </a:p>
        </p:txBody>
      </p:sp>
      <p:pic>
        <p:nvPicPr>
          <p:cNvPr id="13317" name="Picture 2" descr="ue aérienne de la Résidence La Chevauché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048"/>
          <a:stretch>
            <a:fillRect/>
          </a:stretch>
        </p:blipFill>
        <p:spPr bwMode="auto">
          <a:xfrm>
            <a:off x="-12700" y="1952625"/>
            <a:ext cx="4692650" cy="3060700"/>
          </a:xfrm>
          <a:prstGeom prst="rect">
            <a:avLst/>
          </a:prstGeom>
          <a:noFill/>
          <a:ln w="31750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/>
          <p:cNvSpPr/>
          <p:nvPr/>
        </p:nvSpPr>
        <p:spPr>
          <a:xfrm>
            <a:off x="-25400" y="1778000"/>
            <a:ext cx="4738688" cy="174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11" name="Rectangle 10"/>
          <p:cNvSpPr/>
          <p:nvPr/>
        </p:nvSpPr>
        <p:spPr>
          <a:xfrm>
            <a:off x="-25400" y="5013325"/>
            <a:ext cx="4738688" cy="10953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052512"/>
          </a:xfrm>
        </p:spPr>
        <p:txBody>
          <a:bodyPr/>
          <a:lstStyle/>
          <a:p>
            <a:pPr eaLnBrk="1" hangingPunct="1"/>
            <a:r>
              <a:rPr lang="en-US" altLang="ko-KR" sz="440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 </a:t>
            </a:r>
            <a:r>
              <a:rPr lang="fr-FR" altLang="ko-KR" sz="440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Ordre du jour</a:t>
            </a:r>
            <a:endParaRPr lang="ko-KR" altLang="en-US" sz="4400">
              <a:solidFill>
                <a:schemeClr val="bg1"/>
              </a:solidFill>
              <a:latin typeface="Arial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412875"/>
            <a:ext cx="8784976" cy="4525963"/>
          </a:xfrm>
        </p:spPr>
        <p:txBody>
          <a:bodyPr anchor="ctr">
            <a:normAutofit/>
          </a:bodyPr>
          <a:lstStyle/>
          <a:p>
            <a:pPr eaLnBrk="1" hangingPunct="1">
              <a:lnSpc>
                <a:spcPct val="80000"/>
              </a:lnSpc>
              <a:buFontTx/>
              <a:buNone/>
              <a:defRPr/>
            </a:pPr>
            <a:r>
              <a:rPr lang="fr-FR" altLang="fr-FR" sz="2400" b="1" dirty="0">
                <a:latin typeface="Arial" charset="0"/>
                <a:ea typeface="맑은 고딕" charset="0"/>
              </a:rPr>
              <a:t>1- Désignation des assesseurs et secrétaire de la séance</a:t>
            </a: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fr-FR" altLang="fr-FR" sz="2400" b="1" dirty="0">
              <a:latin typeface="Arial" charset="0"/>
              <a:ea typeface="맑은 고딕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fr-FR" altLang="fr-FR" sz="2400" b="1" dirty="0">
                <a:latin typeface="Arial" charset="0"/>
                <a:ea typeface="맑은 고딕" charset="0"/>
              </a:rPr>
              <a:t>2- Point sur les berges du </a:t>
            </a:r>
            <a:r>
              <a:rPr lang="fr-FR" altLang="fr-FR" sz="2400" b="1" dirty="0" err="1">
                <a:latin typeface="Arial" charset="0"/>
                <a:ea typeface="맑은 고딕" charset="0"/>
              </a:rPr>
              <a:t>Rouillon</a:t>
            </a:r>
            <a:endParaRPr lang="fr-FR" altLang="fr-FR" sz="2400" b="1" dirty="0">
              <a:latin typeface="Arial" charset="0"/>
              <a:ea typeface="맑은 고딕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fr-FR" altLang="fr-FR" sz="2400" b="1" dirty="0">
              <a:latin typeface="Arial" charset="0"/>
              <a:ea typeface="맑은 고딕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fr-FR" altLang="fr-FR" sz="2400" b="1" dirty="0">
                <a:latin typeface="Arial" charset="0"/>
                <a:ea typeface="맑은 고딕" charset="0"/>
              </a:rPr>
              <a:t>3- Approbation du budget pour le bureau d’études</a:t>
            </a: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endParaRPr lang="fr-FR" altLang="fr-FR" sz="2400" b="1" dirty="0">
              <a:latin typeface="Arial" charset="0"/>
              <a:ea typeface="맑은 고딕" charset="0"/>
            </a:endParaRPr>
          </a:p>
          <a:p>
            <a:pPr eaLnBrk="1" hangingPunct="1">
              <a:lnSpc>
                <a:spcPct val="80000"/>
              </a:lnSpc>
              <a:spcBef>
                <a:spcPct val="50000"/>
              </a:spcBef>
              <a:buFontTx/>
              <a:buNone/>
              <a:defRPr/>
            </a:pPr>
            <a:r>
              <a:rPr lang="fr-FR" altLang="fr-FR" sz="2400" b="1" dirty="0">
                <a:latin typeface="Arial" charset="0"/>
                <a:ea typeface="맑은 고딕" charset="0"/>
              </a:rPr>
              <a:t>4 </a:t>
            </a:r>
            <a:r>
              <a:rPr lang="mr-IN" altLang="fr-FR" sz="2400" b="1" dirty="0">
                <a:latin typeface="Arial" charset="0"/>
                <a:ea typeface="맑은 고딕" charset="0"/>
              </a:rPr>
              <a:t>–</a:t>
            </a:r>
            <a:r>
              <a:rPr lang="fr-FR" altLang="fr-FR" sz="2400" b="1" dirty="0">
                <a:latin typeface="Arial" charset="0"/>
                <a:ea typeface="맑은 고딕" charset="0"/>
              </a:rPr>
              <a:t> Questions posées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052512"/>
          </a:xfrm>
        </p:spPr>
        <p:txBody>
          <a:bodyPr/>
          <a:lstStyle/>
          <a:p>
            <a:pPr eaLnBrk="1" hangingPunct="1"/>
            <a:r>
              <a:rPr lang="fr-FR" altLang="ko-KR" sz="280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 1- Désignation des assesseurs et </a:t>
            </a:r>
            <a:br>
              <a:rPr lang="fr-FR" altLang="ko-KR" sz="280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</a:br>
            <a:r>
              <a:rPr lang="fr-FR" altLang="ko-KR" sz="280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secrétaire de la séance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424863" cy="4525963"/>
          </a:xfrm>
        </p:spPr>
        <p:txBody>
          <a:bodyPr rtlCol="0">
            <a:normAutofit/>
          </a:bodyPr>
          <a:lstStyle/>
          <a:p>
            <a:pPr eaLnBrk="1" fontAlgn="auto" hangingPunct="1">
              <a:spcBef>
                <a:spcPts val="1138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altLang="fr-FR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Assesseurs :</a:t>
            </a:r>
          </a:p>
          <a:p>
            <a:pPr lvl="1" eaLnBrk="1" fontAlgn="auto" hangingPunct="1">
              <a:spcBef>
                <a:spcPts val="1138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alt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Mme. SENECHAL Michèle</a:t>
            </a:r>
          </a:p>
          <a:p>
            <a:pPr lvl="1" eaLnBrk="1" fontAlgn="auto" hangingPunct="1">
              <a:spcBef>
                <a:spcPts val="1138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alt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Mr. TOUZEAU Josselyn</a:t>
            </a:r>
          </a:p>
          <a:p>
            <a:pPr lvl="1" eaLnBrk="1" fontAlgn="auto" hangingPunct="1">
              <a:spcBef>
                <a:spcPts val="1138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endParaRPr lang="fr-FR" altLang="fr-FR" sz="26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1138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altLang="fr-FR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Secrétaire de séance :</a:t>
            </a:r>
          </a:p>
          <a:p>
            <a:pPr lvl="1" eaLnBrk="1" fontAlgn="auto" hangingPunct="1">
              <a:spcBef>
                <a:spcPts val="1138"/>
              </a:spcBef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fr-FR" altLang="fr-FR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Mme. MELLOUKI Estelle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052512"/>
          </a:xfrm>
        </p:spPr>
        <p:txBody>
          <a:bodyPr/>
          <a:lstStyle/>
          <a:p>
            <a:pPr eaLnBrk="1" hangingPunct="1"/>
            <a:r>
              <a:rPr lang="fr-FR" altLang="ko-KR" sz="2800" dirty="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 2- Point sur les berges du </a:t>
            </a:r>
            <a:r>
              <a:rPr lang="fr-FR" altLang="ko-KR" sz="2800" dirty="0" err="1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Rouillon</a:t>
            </a:r>
            <a:endParaRPr lang="fr-FR" altLang="ko-KR" sz="2800" dirty="0">
              <a:solidFill>
                <a:schemeClr val="bg1"/>
              </a:solidFill>
              <a:latin typeface="Arial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640763" cy="5328493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Reprise des anciens mails (2012, 2019) su SIAVIH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fr-FR" alt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Aucun droit du SIAVIH car berge privée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fr-FR" alt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Procédure 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fr-FR" alt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Besoin de voter un budget </a:t>
            </a:r>
            <a:r>
              <a:rPr lang="fr-FR" alt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--&gt; </a:t>
            </a:r>
            <a:r>
              <a:rPr lang="fr-FR" altLang="fr-FR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  <a:sym typeface="Wingdings"/>
              </a:rPr>
              <a:t>planifier une AGO</a:t>
            </a: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Flèche droite à entaille 1"/>
          <p:cNvSpPr/>
          <p:nvPr/>
        </p:nvSpPr>
        <p:spPr>
          <a:xfrm>
            <a:off x="755576" y="5271130"/>
            <a:ext cx="7848872" cy="288032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 rot="18737583">
            <a:off x="231222" y="3116682"/>
            <a:ext cx="34998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Bureau d‘étude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Analyse besoin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Etude impact environnement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Proposition travaux adaptés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935373" y="5271130"/>
            <a:ext cx="0" cy="2880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>
            <a:off x="2663565" y="5271130"/>
            <a:ext cx="0" cy="2880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 rot="18737583">
            <a:off x="1839263" y="3310888"/>
            <a:ext cx="3860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Dossier préfecture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Accord autorisation travaux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4319749" y="5271130"/>
            <a:ext cx="0" cy="2880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 rot="18737583">
            <a:off x="5622612" y="3793358"/>
            <a:ext cx="21419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Travaux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Devis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réalisation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1203809" y="552358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4-6mois</a:t>
            </a:r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915777" y="5843701"/>
            <a:ext cx="1728192" cy="0"/>
          </a:xfrm>
          <a:prstGeom prst="straightConnector1">
            <a:avLst/>
          </a:prstGeom>
          <a:ln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2932000" y="552358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3-18mois</a:t>
            </a: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2643968" y="5843701"/>
            <a:ext cx="1728192" cy="0"/>
          </a:xfrm>
          <a:prstGeom prst="straightConnector1">
            <a:avLst/>
          </a:prstGeom>
          <a:ln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4643785" y="552358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3-9mois</a:t>
            </a: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4355753" y="5843701"/>
            <a:ext cx="1728192" cy="0"/>
          </a:xfrm>
          <a:prstGeom prst="straightConnector1">
            <a:avLst/>
          </a:prstGeom>
          <a:ln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6383934" y="552358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solidFill>
                  <a:srgbClr val="00B050"/>
                </a:solidFill>
              </a:rPr>
              <a:t>3-9mois</a:t>
            </a:r>
          </a:p>
        </p:txBody>
      </p:sp>
      <p:cxnSp>
        <p:nvCxnSpPr>
          <p:cNvPr id="21" name="Connecteur droit avec flèche 20"/>
          <p:cNvCxnSpPr/>
          <p:nvPr/>
        </p:nvCxnSpPr>
        <p:spPr>
          <a:xfrm>
            <a:off x="6095902" y="5843701"/>
            <a:ext cx="1728192" cy="0"/>
          </a:xfrm>
          <a:prstGeom prst="straightConnector1">
            <a:avLst/>
          </a:prstGeom>
          <a:ln>
            <a:solidFill>
              <a:srgbClr val="92D05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21"/>
          <p:cNvCxnSpPr/>
          <p:nvPr/>
        </p:nvCxnSpPr>
        <p:spPr>
          <a:xfrm>
            <a:off x="6083945" y="5271130"/>
            <a:ext cx="0" cy="28803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 rot="18737583">
            <a:off x="3746750" y="3314568"/>
            <a:ext cx="34365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Partage travaux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Mairie (berge opposée)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/>
              <a:t>Implication SIAVIH</a:t>
            </a:r>
          </a:p>
        </p:txBody>
      </p:sp>
    </p:spTree>
    <p:extLst>
      <p:ext uri="{BB962C8B-B14F-4D97-AF65-F5344CB8AC3E}">
        <p14:creationId xmlns:p14="http://schemas.microsoft.com/office/powerpoint/2010/main" val="19754129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Title 1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052512"/>
          </a:xfrm>
        </p:spPr>
        <p:txBody>
          <a:bodyPr/>
          <a:lstStyle/>
          <a:p>
            <a:pPr eaLnBrk="1" hangingPunct="1"/>
            <a:r>
              <a:rPr lang="fr-FR" altLang="ko-KR" sz="2800" dirty="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 4- Réponses aux questions posées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388" y="1412776"/>
            <a:ext cx="8353052" cy="4824512"/>
          </a:xfrm>
        </p:spPr>
        <p:txBody>
          <a:bodyPr>
            <a:normAutofit/>
          </a:bodyPr>
          <a:lstStyle/>
          <a:p>
            <a:pPr eaLnBrk="1" hangingPunct="1">
              <a:spcBef>
                <a:spcPts val="1138"/>
              </a:spcBef>
              <a:defRPr/>
            </a:pPr>
            <a:r>
              <a:rPr lang="fr-FR" sz="2000" b="1" u="sng" dirty="0">
                <a:solidFill>
                  <a:srgbClr val="7F7F7F"/>
                </a:solidFill>
                <a:latin typeface="Arial" charset="0"/>
                <a:ea typeface="맑은 고딕" charset="0"/>
              </a:rPr>
              <a:t>Ne pourrait-on pas utiliser d’éventuelles études réalisées par la Mairie pour des travaux sur l’autre berge </a:t>
            </a: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:</a:t>
            </a:r>
          </a:p>
          <a:p>
            <a:pPr algn="just" eaLnBrk="1" hangingPunct="1">
              <a:spcBef>
                <a:spcPts val="1138"/>
              </a:spcBef>
              <a:defRPr/>
            </a:pPr>
            <a:r>
              <a:rPr lang="fr-FR" altLang="fr-FR" sz="2000" b="1" u="sng" dirty="0">
                <a:solidFill>
                  <a:srgbClr val="7F7F7F"/>
                </a:solidFill>
                <a:latin typeface="Arial" charset="0"/>
                <a:ea typeface="맑은 고딕" charset="0"/>
              </a:rPr>
              <a:t>Réponse</a:t>
            </a: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 : les informations doivent être récentes pour être</a:t>
            </a:r>
            <a:b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</a:b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validées par la Police de l’eau à qui nous allons déposer le </a:t>
            </a:r>
            <a:b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</a:b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dossier de demande de travaux</a:t>
            </a:r>
          </a:p>
          <a:p>
            <a:pPr algn="just" eaLnBrk="1" hangingPunct="1">
              <a:spcBef>
                <a:spcPts val="1138"/>
              </a:spcBef>
              <a:defRPr/>
            </a:pP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De plus la </a:t>
            </a:r>
            <a:r>
              <a:rPr lang="fr-FR" altLang="fr-FR" sz="2000" b="1">
                <a:solidFill>
                  <a:srgbClr val="7F7F7F"/>
                </a:solidFill>
                <a:latin typeface="Arial" charset="0"/>
                <a:ea typeface="맑은 고딕" charset="0"/>
              </a:rPr>
              <a:t>Mairie engagerait </a:t>
            </a: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sa responsabilité sur toutes les </a:t>
            </a:r>
            <a:b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</a:b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informations transmises</a:t>
            </a:r>
          </a:p>
          <a:p>
            <a:pPr algn="just" eaLnBrk="1" hangingPunct="1">
              <a:spcBef>
                <a:spcPts val="1138"/>
              </a:spcBef>
              <a:defRPr/>
            </a:pP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Les éventuelles études ne portent pas sur le tronçon concerné </a:t>
            </a:r>
            <a:b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</a:br>
            <a:r>
              <a:rPr lang="fr-FR" altLang="fr-FR" sz="2000" b="1" dirty="0">
                <a:solidFill>
                  <a:srgbClr val="7F7F7F"/>
                </a:solidFill>
                <a:latin typeface="Arial" charset="0"/>
                <a:ea typeface="맑은 고딕" charset="0"/>
              </a:rPr>
              <a:t>et ne sont donc pas utilisables</a:t>
            </a:r>
          </a:p>
          <a:p>
            <a:pPr algn="just" eaLnBrk="1" hangingPunct="1">
              <a:spcBef>
                <a:spcPts val="1138"/>
              </a:spcBef>
              <a:defRPr/>
            </a:pPr>
            <a:endParaRPr lang="fr-FR" altLang="fr-FR" sz="2000" b="1" dirty="0">
              <a:solidFill>
                <a:srgbClr val="7F7F7F"/>
              </a:solidFill>
              <a:latin typeface="Arial" charset="0"/>
              <a:ea typeface="맑은 고딕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052512"/>
          </a:xfrm>
        </p:spPr>
        <p:txBody>
          <a:bodyPr/>
          <a:lstStyle/>
          <a:p>
            <a:pPr eaLnBrk="1" hangingPunct="1"/>
            <a:r>
              <a:rPr lang="fr-FR" altLang="ko-KR" sz="2800" dirty="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 2- Point sur les berges du </a:t>
            </a:r>
            <a:r>
              <a:rPr lang="fr-FR" altLang="ko-KR" sz="2800" dirty="0" err="1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Rouillon</a:t>
            </a:r>
            <a:endParaRPr lang="fr-FR" altLang="ko-KR" sz="2800" dirty="0">
              <a:solidFill>
                <a:schemeClr val="bg1"/>
              </a:solidFill>
              <a:latin typeface="Arial" charset="0"/>
              <a:ea typeface="Arial Unicode MS" charset="0"/>
              <a:cs typeface="Arial Unicode M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640763" cy="532849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altLang="fr-FR" sz="26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Bureau d’étude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fr-FR" altLang="fr-FR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itchFamily="34" charset="0"/>
                <a:cs typeface="Arial" pitchFamily="34" charset="0"/>
              </a:rPr>
              <a:t>20 000 Euros</a:t>
            </a:r>
            <a:endParaRPr lang="fr-FR" altLang="fr-FR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67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à coins arrondis 3"/>
          <p:cNvSpPr/>
          <p:nvPr/>
        </p:nvSpPr>
        <p:spPr>
          <a:xfrm>
            <a:off x="142875" y="2565400"/>
            <a:ext cx="7021513" cy="9255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latinLnBrk="1" hangingPunct="1">
              <a:spcBef>
                <a:spcPts val="0"/>
              </a:spcBef>
              <a:spcAft>
                <a:spcPts val="0"/>
              </a:spcAft>
              <a:defRPr/>
            </a:pPr>
            <a:endParaRPr lang="fr-FR"/>
          </a:p>
        </p:txBody>
      </p:sp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0" y="17463"/>
            <a:ext cx="9144000" cy="1052512"/>
          </a:xfrm>
        </p:spPr>
        <p:txBody>
          <a:bodyPr/>
          <a:lstStyle/>
          <a:p>
            <a:pPr eaLnBrk="1" hangingPunct="1"/>
            <a:r>
              <a:rPr lang="fr-FR" altLang="ko-KR" sz="2800" dirty="0">
                <a:solidFill>
                  <a:schemeClr val="bg1"/>
                </a:solidFill>
                <a:latin typeface="Arial" charset="0"/>
                <a:ea typeface="Arial Unicode MS" charset="0"/>
                <a:cs typeface="Arial Unicode MS" charset="0"/>
              </a:rPr>
              <a:t> 3 - Vote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5" y="1341438"/>
            <a:ext cx="8858250" cy="4525962"/>
          </a:xfrm>
        </p:spPr>
        <p:txBody>
          <a:bodyPr rtlCol="0">
            <a:normAutofit/>
          </a:bodyPr>
          <a:lstStyle/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altLang="fr-FR" sz="26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altLang="fr-FR" sz="26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fr-FR" altLang="fr-FR" sz="2600" b="1" dirty="0">
              <a:solidFill>
                <a:schemeClr val="tx1">
                  <a:lumMod val="50000"/>
                  <a:lumOff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000" lvl="1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fr-FR" altLang="fr-FR" sz="2600" b="1" dirty="0">
                <a:latin typeface="Arial" pitchFamily="34" charset="0"/>
                <a:cs typeface="Arial" pitchFamily="34" charset="0"/>
              </a:rPr>
              <a:t>Vote pour le budget du bureau d’études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5848</TotalTime>
  <Words>195</Words>
  <Application>Microsoft Macintosh PowerPoint</Application>
  <PresentationFormat>Présentation à l'écran (4:3)</PresentationFormat>
  <Paragraphs>64</Paragraphs>
  <Slides>7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Arial</vt:lpstr>
      <vt:lpstr>Arial Unicode MS</vt:lpstr>
      <vt:lpstr>Calibri</vt:lpstr>
      <vt:lpstr>Mangal</vt:lpstr>
      <vt:lpstr>Wingdings</vt:lpstr>
      <vt:lpstr>맑은 고딕</vt:lpstr>
      <vt:lpstr>Office Theme</vt:lpstr>
      <vt:lpstr>Présentation PowerPoint</vt:lpstr>
      <vt:lpstr> Ordre du jour</vt:lpstr>
      <vt:lpstr> 1- Désignation des assesseurs et  secrétaire de la séance</vt:lpstr>
      <vt:lpstr> 2- Point sur les berges du Rouillon</vt:lpstr>
      <vt:lpstr> 4- Réponses aux questions posées</vt:lpstr>
      <vt:lpstr> 2- Point sur les berges du Rouillon</vt:lpstr>
      <vt:lpstr> 3 - Vote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Utilisateur de Microsoft Office</dc:creator>
  <cp:lastModifiedBy>Utilisateur de Microsoft Office</cp:lastModifiedBy>
  <cp:revision>26</cp:revision>
  <dcterms:created xsi:type="dcterms:W3CDTF">2022-03-09T20:57:43Z</dcterms:created>
  <dcterms:modified xsi:type="dcterms:W3CDTF">2022-05-13T18:24:58Z</dcterms:modified>
</cp:coreProperties>
</file>